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6" r:id="rId3"/>
    <p:sldId id="257" r:id="rId4"/>
    <p:sldId id="258" r:id="rId5"/>
    <p:sldId id="259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C05C49-E758-43A7-AFE9-B8F70B00057E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9EFA0C-5908-4FA2-B4E4-3908E97BD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64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EB8D8-3716-4D0D-8181-9D56E79602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B149-A97D-4A5F-8226-84048400A629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8EE0-BBA5-4F93-B9E8-46643D219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DEC5-7712-4E45-B57F-335553E17904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72E5-2584-4356-9447-26A9E5F6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1ADE-1872-4E84-A222-A7D113152F4B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9B40-9F82-47AB-A960-2F913D0D6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3A65-DC4D-4B3A-80CF-8703711F821B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E2F0-862F-4D70-BFC5-D7FDB32C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3045-DB56-4237-A419-B75B3F16A2EB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F44D-5854-439A-861B-2E5B05130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129B-E574-4CAD-B629-2B67C751E922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4D02-1493-4F49-8C5C-D32BEB696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EB71-1F7E-48FF-A7F1-DEA38319435D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41B6-5CB1-49E2-A089-5A7AF1EF8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D3FE-58DE-45EF-887E-08866284844D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D7BF-0627-4576-8312-3FC699B5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419CB-A1D8-45C2-919D-716B37FCC445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4561-F731-4460-A950-438D3C691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97CF-1E13-46DA-B6A0-FB56B17B7A28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2ECE-6D5D-47C1-A202-DF011E7D1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D02F-A08F-4C63-BEA0-C1D131472499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A0DF-5914-4A4D-AA21-B4B972E72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B2F296"/>
            </a:gs>
            <a:gs pos="23000">
              <a:schemeClr val="accent2">
                <a:lumMod val="40000"/>
                <a:lumOff val="60000"/>
              </a:schemeClr>
            </a:gs>
            <a:gs pos="87000">
              <a:schemeClr val="bg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6600D-E845-402E-A41C-3B9F2E154439}" type="datetimeFigureOut">
              <a:rPr lang="ru-RU"/>
              <a:pPr>
                <a:defRPr/>
              </a:pPr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4D756F-CB44-4B27-891E-BF0E6BB05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918450" cy="3024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Опытно – экспериментальная деятельность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старшей группе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«Интересное рядом. Удивительное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яйцо»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,mm,m,m,m,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" y="64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46932">
            <a:off x="5710562" y="3075874"/>
            <a:ext cx="1719608" cy="169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555875" y="765175"/>
            <a:ext cx="4752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Опыт с яйцом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4963" cy="685800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09064">
            <a:off x="2972727" y="3541728"/>
            <a:ext cx="106878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619250" y="620713"/>
            <a:ext cx="3925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Опыт с яйцом 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6200" y="0"/>
            <a:ext cx="9220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44000" cy="6846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5" descr="75814211_128634645765"/>
          <p:cNvSpPr>
            <a:spLocks noChangeAspect="1" noChangeArrowheads="1"/>
          </p:cNvSpPr>
          <p:nvPr/>
        </p:nvSpPr>
        <p:spPr bwMode="auto">
          <a:xfrm>
            <a:off x="144463" y="46038"/>
            <a:ext cx="64579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5" name="Picture 5" descr="http://img12.proshkolu.ru/content/media/pic/std/5000000/4155000/4154583-02858a5f02d07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548680"/>
            <a:ext cx="7128792" cy="540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 l="3278" r="5679"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 l="4179" r="3731"/>
          <a:stretch>
            <a:fillRect/>
          </a:stretch>
        </p:blipFill>
        <p:spPr bwMode="auto">
          <a:xfrm>
            <a:off x="-100013" y="27384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01208"/>
            <a:ext cx="17256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17724">
            <a:off x="3118027" y="5287011"/>
            <a:ext cx="17256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545">
            <a:off x="2692360" y="5061334"/>
            <a:ext cx="17256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 l="3944"/>
          <a:stretch>
            <a:fillRect/>
          </a:stretch>
        </p:blipFill>
        <p:spPr bwMode="auto">
          <a:xfrm>
            <a:off x="23598" y="30999"/>
            <a:ext cx="915035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93853">
            <a:off x="1208600" y="2518118"/>
            <a:ext cx="1910290" cy="188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 l="31934" t="6436" r="5066" b="3690"/>
          <a:stretch>
            <a:fillRect/>
          </a:stretch>
        </p:blipFill>
        <p:spPr bwMode="auto">
          <a:xfrm>
            <a:off x="18526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5218">
            <a:off x="829854" y="3619257"/>
            <a:ext cx="2351779" cy="231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654300" y="915988"/>
            <a:ext cx="3887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Опыт с яйцом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/>
          </p:cNvPicPr>
          <p:nvPr/>
        </p:nvPicPr>
        <p:blipFill>
          <a:blip r:embed="rId3"/>
          <a:srcRect r="45247" b="135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65000">
            <a:off x="1403648" y="2420888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user\Desktop\jjjjjjjjjjj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3437">
            <a:off x="3612775" y="2886300"/>
            <a:ext cx="1474720" cy="145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2987675" y="836613"/>
            <a:ext cx="4105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Опыт с яйцом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25</Words>
  <Application>Microsoft Office PowerPoint</Application>
  <PresentationFormat>Экран (4:3)</PresentationFormat>
  <Paragraphs>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Опытно – экспериментальная деятельность  в старшей группе  «Интересное рядом. Удивительное яйцо»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Gromovy</cp:lastModifiedBy>
  <cp:revision>23</cp:revision>
  <dcterms:created xsi:type="dcterms:W3CDTF">2014-04-11T02:51:56Z</dcterms:created>
  <dcterms:modified xsi:type="dcterms:W3CDTF">2019-05-18T16:32:29Z</dcterms:modified>
</cp:coreProperties>
</file>