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2" r:id="rId2"/>
    <p:sldId id="268" r:id="rId3"/>
    <p:sldId id="261" r:id="rId4"/>
    <p:sldId id="257" r:id="rId5"/>
    <p:sldId id="258" r:id="rId6"/>
    <p:sldId id="259" r:id="rId7"/>
    <p:sldId id="260" r:id="rId8"/>
    <p:sldId id="262" r:id="rId9"/>
    <p:sldId id="271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4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6D10D-2EC6-4EE4-9047-F68ADB38E463}" type="datetimeFigureOut">
              <a:rPr lang="ru-RU" smtClean="0"/>
              <a:pPr/>
              <a:t>12.04.2020</a:t>
            </a:fld>
            <a:endParaRPr lang="ru-RU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D7432DC-F2FC-447B-B527-D6BF772DB2B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6D10D-2EC6-4EE4-9047-F68ADB38E463}" type="datetimeFigureOut">
              <a:rPr lang="ru-RU" smtClean="0"/>
              <a:pPr/>
              <a:t>12.04.2020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432DC-F2FC-447B-B527-D6BF772DB2B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6D10D-2EC6-4EE4-9047-F68ADB38E463}" type="datetimeFigureOut">
              <a:rPr lang="ru-RU" smtClean="0"/>
              <a:pPr/>
              <a:t>12.04.2020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432DC-F2FC-447B-B527-D6BF772DB2B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6D10D-2EC6-4EE4-9047-F68ADB38E463}" type="datetimeFigureOut">
              <a:rPr lang="ru-RU" smtClean="0"/>
              <a:pPr/>
              <a:t>12.04.2020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D7432DC-F2FC-447B-B527-D6BF772DB2B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6D10D-2EC6-4EE4-9047-F68ADB38E463}" type="datetimeFigureOut">
              <a:rPr lang="ru-RU" smtClean="0"/>
              <a:pPr/>
              <a:t>12.04.2020</a:t>
            </a:fld>
            <a:endParaRPr lang="ru-RU" dirty="0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432DC-F2FC-447B-B527-D6BF772DB2B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6D10D-2EC6-4EE4-9047-F68ADB38E463}" type="datetimeFigureOut">
              <a:rPr lang="ru-RU" smtClean="0"/>
              <a:pPr/>
              <a:t>12.04.2020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432DC-F2FC-447B-B527-D6BF772DB2B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6D10D-2EC6-4EE4-9047-F68ADB38E463}" type="datetimeFigureOut">
              <a:rPr lang="ru-RU" smtClean="0"/>
              <a:pPr/>
              <a:t>12.04.2020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2D7432DC-F2FC-447B-B527-D6BF772DB2B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6D10D-2EC6-4EE4-9047-F68ADB38E463}" type="datetimeFigureOut">
              <a:rPr lang="ru-RU" smtClean="0"/>
              <a:pPr/>
              <a:t>12.04.2020</a:t>
            </a:fld>
            <a:endParaRPr lang="ru-RU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432DC-F2FC-447B-B527-D6BF772DB2B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6D10D-2EC6-4EE4-9047-F68ADB38E463}" type="datetimeFigureOut">
              <a:rPr lang="ru-RU" smtClean="0"/>
              <a:pPr/>
              <a:t>12.04.2020</a:t>
            </a:fld>
            <a:endParaRPr lang="ru-RU" dirty="0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432DC-F2FC-447B-B527-D6BF772DB2B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6D10D-2EC6-4EE4-9047-F68ADB38E463}" type="datetimeFigureOut">
              <a:rPr lang="ru-RU" smtClean="0"/>
              <a:pPr/>
              <a:t>12.04.2020</a:t>
            </a:fld>
            <a:endParaRPr lang="ru-RU" dirty="0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432DC-F2FC-447B-B527-D6BF772DB2B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6D10D-2EC6-4EE4-9047-F68ADB38E463}" type="datetimeFigureOut">
              <a:rPr lang="ru-RU" smtClean="0"/>
              <a:pPr/>
              <a:t>12.04.2020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432DC-F2FC-447B-B527-D6BF772DB2B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06D10D-2EC6-4EE4-9047-F68ADB38E463}" type="datetimeFigureOut">
              <a:rPr lang="ru-RU" smtClean="0"/>
              <a:pPr/>
              <a:t>12.04.2020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D7432DC-F2FC-447B-B527-D6BF772DB2B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wipe dir="r"/>
  </p:transition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052736"/>
            <a:ext cx="8686800" cy="4392488"/>
          </a:xfrm>
        </p:spPr>
        <p:txBody>
          <a:bodyPr>
            <a:normAutofit/>
          </a:bodyPr>
          <a:lstStyle/>
          <a:p>
            <a:r>
              <a:rPr lang="ru-RU" dirty="0" smtClean="0"/>
              <a:t>	                мастер-класс</a:t>
            </a:r>
            <a:br>
              <a:rPr lang="ru-RU" dirty="0" smtClean="0"/>
            </a:br>
            <a:r>
              <a:rPr lang="ru-RU" dirty="0" smtClean="0"/>
              <a:t>                  </a:t>
            </a:r>
            <a:r>
              <a:rPr lang="ru-RU" dirty="0" smtClean="0">
                <a:solidFill>
                  <a:srgbClr val="FF0000"/>
                </a:solidFill>
              </a:rPr>
              <a:t>«</a:t>
            </a:r>
            <a:r>
              <a:rPr lang="ru-RU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Кукла- колокольчик»</a:t>
            </a:r>
            <a:br>
              <a:rPr lang="ru-RU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</a:br>
            <a:r>
              <a:rPr lang="ru-RU" dirty="0">
                <a:solidFill>
                  <a:srgbClr val="FF0000"/>
                </a:solidFill>
                <a:latin typeface="Monotype Corsiva" panose="03010101010201010101" pitchFamily="66" charset="0"/>
              </a:rPr>
              <a:t/>
            </a:r>
            <a:br>
              <a:rPr lang="ru-RU" dirty="0">
                <a:solidFill>
                  <a:srgbClr val="FF0000"/>
                </a:solidFill>
                <a:latin typeface="Monotype Corsiva" panose="03010101010201010101" pitchFamily="66" charset="0"/>
              </a:rPr>
            </a:br>
            <a:r>
              <a:rPr lang="ru-RU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/>
            </a:r>
            <a:br>
              <a:rPr lang="ru-RU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</a:br>
            <a:r>
              <a:rPr lang="ru-RU" dirty="0">
                <a:solidFill>
                  <a:srgbClr val="FF0000"/>
                </a:solidFill>
                <a:latin typeface="Monotype Corsiva" panose="03010101010201010101" pitchFamily="66" charset="0"/>
              </a:rPr>
              <a:t/>
            </a:r>
            <a:br>
              <a:rPr lang="ru-RU" dirty="0">
                <a:solidFill>
                  <a:srgbClr val="FF0000"/>
                </a:solidFill>
                <a:latin typeface="Monotype Corsiva" panose="03010101010201010101" pitchFamily="66" charset="0"/>
              </a:rPr>
            </a:br>
            <a:r>
              <a:rPr lang="ru-RU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                                                                 </a:t>
            </a:r>
            <a:r>
              <a:rPr lang="ru-RU" sz="20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Громова Т.В.</a:t>
            </a:r>
            <a:endParaRPr lang="ru-RU" sz="2000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2105700"/>
      </p:ext>
    </p:extLst>
  </p:cSld>
  <p:clrMapOvr>
    <a:masterClrMapping/>
  </p:clrMapOvr>
  <p:transition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39552" y="1052736"/>
            <a:ext cx="7992888" cy="4724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4000" dirty="0" smtClean="0">
                <a:solidFill>
                  <a:srgbClr val="0070C0"/>
                </a:solidFill>
                <a:latin typeface="Monotype Corsiva" panose="03010101010201010101" pitchFamily="66" charset="0"/>
              </a:rPr>
              <a:t>Здравствуйте, уважаемые родители. </a:t>
            </a:r>
          </a:p>
          <a:p>
            <a:pPr marL="0" indent="0">
              <a:buNone/>
            </a:pPr>
            <a:r>
              <a:rPr lang="ru-RU" sz="4000" dirty="0" smtClean="0">
                <a:solidFill>
                  <a:srgbClr val="0070C0"/>
                </a:solidFill>
                <a:latin typeface="Monotype Corsiva" panose="03010101010201010101" pitchFamily="66" charset="0"/>
              </a:rPr>
              <a:t>Здравствуйте, ребята. </a:t>
            </a:r>
            <a:endParaRPr lang="ru-RU" sz="4000" dirty="0">
              <a:solidFill>
                <a:srgbClr val="0070C0"/>
              </a:solidFill>
              <a:latin typeface="Monotype Corsiva" panose="03010101010201010101" pitchFamily="66" charset="0"/>
            </a:endParaRPr>
          </a:p>
          <a:p>
            <a:pPr marL="0" indent="0">
              <a:buNone/>
            </a:pPr>
            <a:r>
              <a:rPr lang="ru-RU" sz="4000" dirty="0" smtClean="0">
                <a:solidFill>
                  <a:srgbClr val="0070C0"/>
                </a:solidFill>
                <a:latin typeface="Monotype Corsiva" panose="03010101010201010101" pitchFamily="66" charset="0"/>
              </a:rPr>
              <a:t>Я хочу показать вам, как можно интересно и с пользой провести вместе время.</a:t>
            </a:r>
          </a:p>
          <a:p>
            <a:pPr marL="0" indent="0">
              <a:buNone/>
            </a:pPr>
            <a:r>
              <a:rPr lang="ru-RU" sz="4000" dirty="0" smtClean="0">
                <a:solidFill>
                  <a:srgbClr val="0070C0"/>
                </a:solidFill>
                <a:latin typeface="Monotype Corsiva" panose="03010101010201010101" pitchFamily="66" charset="0"/>
              </a:rPr>
              <a:t>Попробуйте сделать куклу.                                                                Это очень легкою</a:t>
            </a:r>
            <a:endParaRPr lang="ru-RU" sz="4000" dirty="0">
              <a:solidFill>
                <a:srgbClr val="0070C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3263800"/>
      </p:ext>
    </p:extLst>
  </p:cSld>
  <p:clrMapOvr>
    <a:masterClrMapping/>
  </p:clrMapOvr>
  <p:transition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Для изготовления куклы </a:t>
            </a:r>
            <a:r>
              <a:rPr lang="ru-RU" dirty="0" smtClean="0"/>
              <a:t>необходимо </a:t>
            </a:r>
            <a:endParaRPr lang="ru-RU" dirty="0"/>
          </a:p>
        </p:txBody>
      </p:sp>
      <p:pic>
        <p:nvPicPr>
          <p:cNvPr id="1026" name="Picture 2" descr="C:\Documents and Settings\Admin\Рабочий стол\Изображение 00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b="14035"/>
          <a:stretch>
            <a:fillRect/>
          </a:stretch>
        </p:blipFill>
        <p:spPr bwMode="auto">
          <a:xfrm>
            <a:off x="3500430" y="1428736"/>
            <a:ext cx="5429288" cy="392909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500034" y="1714488"/>
            <a:ext cx="221457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Вырезать из разноцветных кусочков ткани три круга разных диаметров, прямоугольник из белой ткани и красный треугольник для косынки.        Подобрать нитки для обматывания деталей и немного ваты для головы.</a:t>
            </a:r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42852"/>
            <a:ext cx="8229600" cy="104298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>
                <a:solidFill>
                  <a:srgbClr val="FF0000"/>
                </a:solidFill>
                <a:latin typeface="Monotype Corsiva" pitchFamily="66" charset="0"/>
              </a:rPr>
              <a:t>В центр самого большого круга вложить </a:t>
            </a:r>
            <a:r>
              <a:rPr lang="ru-RU" sz="2800" dirty="0" smtClean="0">
                <a:solidFill>
                  <a:srgbClr val="FF0000"/>
                </a:solidFill>
                <a:latin typeface="Monotype Corsiva" pitchFamily="66" charset="0"/>
              </a:rPr>
              <a:t>вату</a:t>
            </a:r>
            <a:endParaRPr lang="ru-RU" sz="2800" dirty="0"/>
          </a:p>
        </p:txBody>
      </p:sp>
      <p:pic>
        <p:nvPicPr>
          <p:cNvPr id="2050" name="Picture 2" descr="C:\Documents and Settings\Admin\Рабочий стол\Изображение 002.jpg"/>
          <p:cNvPicPr>
            <a:picLocks noChangeAspect="1" noChangeArrowheads="1"/>
          </p:cNvPicPr>
          <p:nvPr/>
        </p:nvPicPr>
        <p:blipFill>
          <a:blip r:embed="rId2" cstate="print"/>
          <a:srcRect l="16589" r="13482" b="4486"/>
          <a:stretch>
            <a:fillRect/>
          </a:stretch>
        </p:blipFill>
        <p:spPr bwMode="auto">
          <a:xfrm>
            <a:off x="71406" y="1214422"/>
            <a:ext cx="3500462" cy="33575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1" name="Picture 3" descr="C:\Documents and Settings\Admin\Рабочий стол\Изображение 004.jpg"/>
          <p:cNvPicPr>
            <a:picLocks noChangeAspect="1" noChangeArrowheads="1"/>
          </p:cNvPicPr>
          <p:nvPr/>
        </p:nvPicPr>
        <p:blipFill>
          <a:blip r:embed="rId3" cstate="print"/>
          <a:srcRect l="13274" r="8953" b="15424"/>
          <a:stretch>
            <a:fillRect/>
          </a:stretch>
        </p:blipFill>
        <p:spPr bwMode="auto">
          <a:xfrm>
            <a:off x="3857620" y="2285992"/>
            <a:ext cx="5143536" cy="41957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4857752" y="1214422"/>
            <a:ext cx="422583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Monotype Corsiva" pitchFamily="66" charset="0"/>
              </a:rPr>
              <a:t>и туго перемотать нитками</a:t>
            </a:r>
            <a:r>
              <a:rPr lang="ru-RU" sz="2800" dirty="0" smtClean="0">
                <a:latin typeface="Monotype Corsiva" pitchFamily="66" charset="0"/>
              </a:rPr>
              <a:t>.</a:t>
            </a:r>
            <a:endParaRPr lang="ru-RU" sz="2800" dirty="0">
              <a:latin typeface="Monotype Corsiva" pitchFamily="66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929190" y="428604"/>
            <a:ext cx="392905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FF0000"/>
                </a:solidFill>
                <a:latin typeface="Monotype Corsiva" pitchFamily="66" charset="0"/>
              </a:rPr>
              <a:t>Получившийся свёрток обернуть лоскутком меньшего диаметра и также плотно перевязать ниточкой</a:t>
            </a:r>
            <a:r>
              <a:rPr lang="ru-RU" sz="2400" dirty="0" smtClean="0">
                <a:solidFill>
                  <a:srgbClr val="FF0000"/>
                </a:solidFill>
                <a:latin typeface="Monotype Corsiva" pitchFamily="66" charset="0"/>
              </a:rPr>
              <a:t>.</a:t>
            </a:r>
            <a:endParaRPr lang="ru-RU" sz="2400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3074" name="Picture 2" descr="C:\Documents and Settings\Admin\Рабочий стол\Изображение 013.jpg"/>
          <p:cNvPicPr>
            <a:picLocks noChangeAspect="1" noChangeArrowheads="1"/>
          </p:cNvPicPr>
          <p:nvPr/>
        </p:nvPicPr>
        <p:blipFill>
          <a:blip r:embed="rId2" cstate="print"/>
          <a:srcRect l="19756" t="-384" r="15434" b="25504"/>
          <a:stretch>
            <a:fillRect/>
          </a:stretch>
        </p:blipFill>
        <p:spPr bwMode="auto">
          <a:xfrm>
            <a:off x="142844" y="142852"/>
            <a:ext cx="4286280" cy="37147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5" name="Picture 3" descr="C:\Documents and Settings\Admin\Рабочий стол\Изображение 015.jpg"/>
          <p:cNvPicPr>
            <a:picLocks noChangeAspect="1" noChangeArrowheads="1"/>
          </p:cNvPicPr>
          <p:nvPr/>
        </p:nvPicPr>
        <p:blipFill>
          <a:blip r:embed="rId3" cstate="print"/>
          <a:srcRect l="22996" t="9696" r="8953" b="12544"/>
          <a:stretch>
            <a:fillRect/>
          </a:stretch>
        </p:blipFill>
        <p:spPr bwMode="auto">
          <a:xfrm>
            <a:off x="4572000" y="2918728"/>
            <a:ext cx="4429156" cy="379641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142844" y="4357694"/>
            <a:ext cx="41434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Monotype Corsiva" pitchFamily="66" charset="0"/>
              </a:rPr>
              <a:t>Таким же образом обернуть куколку самым маленьким лоскутком</a:t>
            </a:r>
            <a:endParaRPr lang="ru-RU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72000" y="214290"/>
            <a:ext cx="435768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FF0000"/>
                </a:solidFill>
                <a:latin typeface="Monotype Corsiva" pitchFamily="66" charset="0"/>
              </a:rPr>
              <a:t>Вырезать из белой ткани небольшой прямоугольник для лица и ручек. </a:t>
            </a:r>
            <a:r>
              <a:rPr lang="ru-RU" sz="2800" dirty="0" smtClean="0">
                <a:solidFill>
                  <a:srgbClr val="FF0000"/>
                </a:solidFill>
                <a:latin typeface="Monotype Corsiva" pitchFamily="66" charset="0"/>
              </a:rPr>
              <a:t>Немного загнуть 2 противоположных угла прямоугольника. </a:t>
            </a:r>
            <a:endParaRPr lang="ru-RU" sz="2800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4098" name="Picture 2" descr="C:\Documents and Settings\Admin\Рабочий стол\Изображение 017.jpg"/>
          <p:cNvPicPr>
            <a:picLocks noChangeAspect="1" noChangeArrowheads="1"/>
          </p:cNvPicPr>
          <p:nvPr/>
        </p:nvPicPr>
        <p:blipFill>
          <a:blip r:embed="rId2" cstate="print"/>
          <a:srcRect l="16514" t="6816" r="10033" b="21184"/>
          <a:stretch>
            <a:fillRect/>
          </a:stretch>
        </p:blipFill>
        <p:spPr bwMode="auto">
          <a:xfrm>
            <a:off x="142844" y="142852"/>
            <a:ext cx="3643338" cy="299146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099" name="Picture 3" descr="C:\Documents and Settings\Admin\Рабочий стол\Изображение 019.jpg"/>
          <p:cNvPicPr>
            <a:picLocks noChangeAspect="1" noChangeArrowheads="1"/>
          </p:cNvPicPr>
          <p:nvPr/>
        </p:nvPicPr>
        <p:blipFill>
          <a:blip r:embed="rId3" cstate="print"/>
          <a:srcRect l="17595" t="1056" r="13274" b="25504"/>
          <a:stretch>
            <a:fillRect/>
          </a:stretch>
        </p:blipFill>
        <p:spPr bwMode="auto">
          <a:xfrm>
            <a:off x="3929058" y="2530444"/>
            <a:ext cx="5072098" cy="40418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214283" y="4143380"/>
            <a:ext cx="350046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Monotype Corsiva" pitchFamily="66" charset="0"/>
              </a:rPr>
              <a:t>Обернуть и туго перевязать ниткой голову </a:t>
            </a:r>
            <a:endParaRPr lang="ru-RU" sz="2800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5720" y="571480"/>
            <a:ext cx="328614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Monotype Corsiva" pitchFamily="66" charset="0"/>
              </a:rPr>
              <a:t>Края белого лоскута завернуть на 1 см внутрь и перетянуть ниточкой, как манжеты.</a:t>
            </a:r>
            <a:endParaRPr lang="ru-RU" sz="2400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5122" name="Picture 2" descr="C:\Documents and Settings\Admin\Рабочий стол\Изображение 020.jpg"/>
          <p:cNvPicPr>
            <a:picLocks noChangeAspect="1" noChangeArrowheads="1"/>
          </p:cNvPicPr>
          <p:nvPr/>
        </p:nvPicPr>
        <p:blipFill rotWithShape="1">
          <a:blip r:embed="rId2" cstate="print"/>
          <a:srcRect l="5713" t="-383" r="4633" b="12588"/>
          <a:stretch/>
        </p:blipFill>
        <p:spPr bwMode="auto">
          <a:xfrm>
            <a:off x="3714744" y="142852"/>
            <a:ext cx="5300483" cy="42222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123" name="Picture 3" descr="C:\Documents and Settings\Admin\Рабочий стол\Изображение 021.jpg"/>
          <p:cNvPicPr>
            <a:picLocks noChangeAspect="1" noChangeArrowheads="1"/>
          </p:cNvPicPr>
          <p:nvPr/>
        </p:nvPicPr>
        <p:blipFill>
          <a:blip r:embed="rId3" cstate="print"/>
          <a:srcRect l="8953" r="15434" b="19744"/>
          <a:stretch>
            <a:fillRect/>
          </a:stretch>
        </p:blipFill>
        <p:spPr bwMode="auto">
          <a:xfrm>
            <a:off x="142844" y="2714620"/>
            <a:ext cx="5000660" cy="39814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71604" y="214290"/>
            <a:ext cx="64294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Monotype Corsiva" pitchFamily="66" charset="0"/>
              </a:rPr>
              <a:t>Красный платочек  завязываем вокруг шеи. </a:t>
            </a:r>
            <a:endParaRPr lang="ru-RU" sz="2800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6146" name="Picture 2" descr="C:\Documents and Settings\Admin\Рабочий стол\Изображение 025.jpg"/>
          <p:cNvPicPr>
            <a:picLocks noChangeAspect="1" noChangeArrowheads="1"/>
          </p:cNvPicPr>
          <p:nvPr/>
        </p:nvPicPr>
        <p:blipFill rotWithShape="1">
          <a:blip r:embed="rId2" cstate="print"/>
          <a:srcRect l="14839" t="2108" r="18738" b="11094"/>
          <a:stretch/>
        </p:blipFill>
        <p:spPr bwMode="auto">
          <a:xfrm>
            <a:off x="1357290" y="857232"/>
            <a:ext cx="6075476" cy="492922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3203848" y="5949280"/>
            <a:ext cx="278950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Monotype Corsiva" pitchFamily="66" charset="0"/>
              </a:rPr>
              <a:t>Куколка </a:t>
            </a:r>
            <a:r>
              <a:rPr lang="ru-RU" sz="3200" dirty="0" smtClean="0">
                <a:solidFill>
                  <a:srgbClr val="FF0000"/>
                </a:solidFill>
                <a:latin typeface="Monotype Corsiva" pitchFamily="66" charset="0"/>
              </a:rPr>
              <a:t>готова</a:t>
            </a:r>
            <a:r>
              <a:rPr lang="ru-RU" sz="3200" dirty="0" smtClean="0">
                <a:solidFill>
                  <a:srgbClr val="FF0000"/>
                </a:solidFill>
                <a:latin typeface="Monotype Corsiva" pitchFamily="66" charset="0"/>
              </a:rPr>
              <a:t>.</a:t>
            </a:r>
            <a:endParaRPr lang="ru-RU" sz="32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8155632" cy="914400"/>
          </a:xfrm>
        </p:spPr>
        <p:txBody>
          <a:bodyPr>
            <a:noAutofit/>
          </a:bodyPr>
          <a:lstStyle/>
          <a:p>
            <a:r>
              <a:rPr lang="ru-RU" sz="7200" dirty="0" smtClean="0">
                <a:latin typeface="Monotype Corsiva" panose="03010101010201010101" pitchFamily="66" charset="0"/>
              </a:rPr>
              <a:t>        </a:t>
            </a:r>
            <a:r>
              <a:rPr lang="ru-RU" sz="72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Удачи Вам  </a:t>
            </a:r>
          </a:p>
          <a:p>
            <a:r>
              <a:rPr lang="ru-RU" sz="72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                и </a:t>
            </a:r>
          </a:p>
          <a:p>
            <a:r>
              <a:rPr lang="ru-RU" sz="72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 спасибо за внимание</a:t>
            </a:r>
            <a:endParaRPr lang="ru-RU" sz="7200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9932698"/>
      </p:ext>
    </p:extLst>
  </p:cSld>
  <p:clrMapOvr>
    <a:masterClrMapping/>
  </p:clrMapOvr>
  <p:transition>
    <p:wipe dir="r"/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102</TotalTime>
  <Words>155</Words>
  <Application>Microsoft Office PowerPoint</Application>
  <PresentationFormat>Экран (4:3)</PresentationFormat>
  <Paragraphs>19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Трек</vt:lpstr>
      <vt:lpstr>                 мастер-класс                   «Кукла- колокольчик»                                                                     Громова Т.В.</vt:lpstr>
      <vt:lpstr>Презентация PowerPoint</vt:lpstr>
      <vt:lpstr>Для изготовления куклы необходимо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Gromovy-PK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Gromovy</dc:creator>
  <cp:lastModifiedBy>GROMOVS</cp:lastModifiedBy>
  <cp:revision>13</cp:revision>
  <dcterms:created xsi:type="dcterms:W3CDTF">2018-11-19T17:48:53Z</dcterms:created>
  <dcterms:modified xsi:type="dcterms:W3CDTF">2020-04-12T09:03:10Z</dcterms:modified>
</cp:coreProperties>
</file>