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1" r:id="rId3"/>
    <p:sldId id="264" r:id="rId4"/>
    <p:sldId id="258" r:id="rId5"/>
    <p:sldId id="265" r:id="rId6"/>
    <p:sldId id="262" r:id="rId7"/>
    <p:sldId id="263" r:id="rId8"/>
    <p:sldId id="266" r:id="rId9"/>
    <p:sldId id="267" r:id="rId10"/>
    <p:sldId id="269" r:id="rId11"/>
    <p:sldId id="271" r:id="rId12"/>
    <p:sldId id="260" r:id="rId13"/>
    <p:sldId id="272" r:id="rId14"/>
    <p:sldId id="277" r:id="rId15"/>
    <p:sldId id="276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791F00-CED5-41C8-A732-C77E1D548227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3F1DF-3E53-4E36-84FB-88093523400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5;&#1082;&#1072;&#1090;&#1077;&#1088;&#1080;&#1085;&#1072;%20&#1080;%20&#1057;&#1077;&#1088;&#1075;&#1077;&#1081;%20&#1046;&#1077;&#1083;&#1077;&#1079;&#1085;&#1086;&#1074;&#1099;%20-%20&#1059;%20&#1078;&#1080;&#1088;&#1072;&#1092;&#1086;&#1074;%20(zoop.su).mp3" TargetMode="Externa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12fc/000458bb-6aa995bd/img0.jpg"/>
          <p:cNvPicPr>
            <a:picLocks noChangeAspect="1" noChangeArrowheads="1"/>
          </p:cNvPicPr>
          <p:nvPr/>
        </p:nvPicPr>
        <p:blipFill>
          <a:blip r:embed="rId2"/>
          <a:srcRect l="8594" t="17708" r="52343" b="19791"/>
          <a:stretch>
            <a:fillRect/>
          </a:stretch>
        </p:blipFill>
        <p:spPr bwMode="auto">
          <a:xfrm>
            <a:off x="6572264" y="3929066"/>
            <a:ext cx="1928826" cy="23145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«Рука- это вышедший наружу мозг человека» И.Кант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143380"/>
            <a:ext cx="5244856" cy="1752600"/>
          </a:xfrm>
        </p:spPr>
        <p:txBody>
          <a:bodyPr/>
          <a:lstStyle/>
          <a:p>
            <a:r>
              <a:rPr lang="ru-RU" dirty="0" smtClean="0"/>
              <a:t>Мастер – класс на тему:</a:t>
            </a:r>
          </a:p>
          <a:p>
            <a:r>
              <a:rPr lang="ru-RU" dirty="0" smtClean="0"/>
              <a:t> «Играем в пальчиковые игры»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14612" y="4214818"/>
            <a:ext cx="6286512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8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«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Паучок»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шнурок</a:t>
            </a:r>
            <a:r>
              <a:rPr lang="ru-RU" dirty="0" smtClean="0">
                <a:latin typeface="Monotype Corsiva" pitchFamily="66" charset="0"/>
                <a:ea typeface="Times New Roman" pitchFamily="18" charset="0"/>
              </a:rPr>
              <a:t>                                        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Оплести шнурком пальцы (шнурок проходит сверху одного, а затем снизу другого пальчика):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8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Паучок пошел гулять,</a:t>
            </a:r>
          </a:p>
          <a:p>
            <a:pPr marL="0" marR="0" lvl="0" indent="148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Паутинку заплетать.</a:t>
            </a:r>
          </a:p>
          <a:p>
            <a:pPr marL="0" marR="0" lvl="0" indent="148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 он поймать туда</a:t>
            </a:r>
          </a:p>
          <a:p>
            <a:pPr marL="0" marR="0" lvl="0" indent="148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букашку, и жука.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785794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4859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«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</a:rPr>
              <a:t>Собираем брёвнышки</a:t>
            </a:r>
            <a:r>
              <a:rPr lang="ru-RU" sz="2400" b="1" i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счетные палочки.                                         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Поднять со стола счетную палочку: большим и указательным пальцами, большим и средним, большим и безымянным, большим и мизинцем</a:t>
            </a:r>
            <a:endParaRPr lang="ru-RU" sz="16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48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Братья помогают папе,</a:t>
            </a:r>
          </a:p>
          <a:p>
            <a:pPr lvl="0" indent="148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братик и меньшой,</a:t>
            </a:r>
          </a:p>
          <a:p>
            <a:pPr lvl="0" indent="148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ловко и умело,</a:t>
            </a:r>
          </a:p>
          <a:p>
            <a:pPr lvl="0" indent="148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Поднимают груз большой.</a:t>
            </a:r>
          </a:p>
          <a:p>
            <a:pPr lvl="0" indent="1485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 одной рукой за два конца 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785794"/>
            <a:ext cx="4429156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</a:rPr>
              <a:t>«Бабочки»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</a:rPr>
              <a:t>(платочек)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Платочек лежит на столе в развёрнутом виде.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весело шагали                                                                                             И платочек собирали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Превратился в тряпочку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Похожую на бабочку.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палец фиксируется 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уголке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платка, а указательный и средний 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пошли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по диагонали по поверхности платка до верхнего уголка. Каждый «шаг» пальцев образуют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складочку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присоединяет её к большому пальцу. Собранные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складочки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закрепляются прищепкой - прилетела «бабочка».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100_8777.jpg"/>
          <p:cNvPicPr>
            <a:picLocks noChangeAspect="1" noChangeArrowheads="1"/>
          </p:cNvPicPr>
          <p:nvPr/>
        </p:nvPicPr>
        <p:blipFill>
          <a:blip r:embed="rId2" cstate="print"/>
          <a:srcRect b="13063"/>
          <a:stretch>
            <a:fillRect/>
          </a:stretch>
        </p:blipFill>
        <p:spPr bwMode="auto">
          <a:xfrm>
            <a:off x="428596" y="4714884"/>
            <a:ext cx="223519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allAtOnce" animBg="1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857232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                      </a:t>
            </a:r>
            <a:r>
              <a:rPr lang="ru-RU" sz="2800" i="1" dirty="0" smtClean="0">
                <a:solidFill>
                  <a:srgbClr val="00B050"/>
                </a:solidFill>
                <a:latin typeface="Monotype Corsiva" pitchFamily="66" charset="0"/>
              </a:rPr>
              <a:t>Игры- манипуляции</a:t>
            </a:r>
            <a:r>
              <a:rPr lang="ru-RU" dirty="0" smtClean="0"/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Развивают воображение: в каждом пальчике ребенок видит тот или иной образ.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14414" y="2357430"/>
            <a:ext cx="7429552" cy="23391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«Этот пальчик»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 пальчик маленький,                   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(загибаем мизинец)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 пальчик слабенький                   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(загибаем безымянный палец)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 пальчик длинный,                      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(загибаем средний палец)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 пальчик сильный,                       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(загибаем указательный палец)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этот толстячок,                           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(загибаем большой палец)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все вместе — кулачок!                    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(покрутить кулачком)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2, 3, 4, 5!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Вышли пальчики гулять                    (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разгибаем поочередно каждый пальчик)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7637" y="4797152"/>
            <a:ext cx="2415207" cy="1965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56436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Пальчиковые игры на основе сказок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dirty="0" smtClean="0"/>
              <a:t>Такие комплексы пальчиковых игр позволяют повысить общий тонус, развивают внимание и память, снимают </a:t>
            </a:r>
            <a:r>
              <a:rPr lang="ru-RU" dirty="0" smtClean="0"/>
              <a:t>психоэмоциональное</a:t>
            </a:r>
            <a:r>
              <a:rPr lang="ru-RU" dirty="0" smtClean="0"/>
              <a:t> </a:t>
            </a:r>
            <a:r>
              <a:rPr lang="ru-RU" dirty="0" smtClean="0"/>
              <a:t>напряжение.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2008994"/>
            <a:ext cx="62865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Сюжетные пальчиковые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упражнения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позволяют детям изображать предметы транспорта и мебели, диких и домашних животных, птиц, насекомых, деревьев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«Очки»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очки надела,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внучонка разглядела.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она очки сняла.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внучонка не нашла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cs typeface="Times New Roman" pitchFamily="18" charset="0"/>
              </a:rPr>
              <a:t>«Коготки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-сильное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полусгибание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разгибание пальцев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«Скворечник»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строим скворечник,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нас есть чертеж,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домик наш был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скворечник похож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odnaya-tropinka.ru/wp-content/uploads/2013/06/palchikovaya-gimnastika-v-kartinkakh2.jpg"/>
          <p:cNvPicPr>
            <a:picLocks noChangeAspect="1" noChangeArrowheads="1"/>
          </p:cNvPicPr>
          <p:nvPr/>
        </p:nvPicPr>
        <p:blipFill>
          <a:blip r:embed="rId2"/>
          <a:srcRect l="75335" t="18076" r="7923" b="52181"/>
          <a:stretch>
            <a:fillRect/>
          </a:stretch>
        </p:blipFill>
        <p:spPr bwMode="auto">
          <a:xfrm>
            <a:off x="642910" y="2643182"/>
            <a:ext cx="1544160" cy="167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7551" t="19082" r="25896" b="26244"/>
          <a:stretch/>
        </p:blipFill>
        <p:spPr>
          <a:xfrm>
            <a:off x="7271792" y="3143248"/>
            <a:ext cx="1872208" cy="135573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43240" y="5000636"/>
            <a:ext cx="22860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«Встает на заре,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Поет во дворе.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голове гребешок.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же это? –петушок»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AutoShape 3" descr="https://studfiles.net/html/2706/1226/html_kLtdR2mw9p.847l/img-yRvcF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://lit-yaz.ru/pars_docs/refs/3/2793/2793_html_39fb9dfd.png"/>
          <p:cNvPicPr>
            <a:picLocks noChangeAspect="1" noChangeArrowheads="1"/>
          </p:cNvPicPr>
          <p:nvPr/>
        </p:nvPicPr>
        <p:blipFill>
          <a:blip r:embed="rId4"/>
          <a:srcRect l="45360" r="3290"/>
          <a:stretch>
            <a:fillRect/>
          </a:stretch>
        </p:blipFill>
        <p:spPr bwMode="auto">
          <a:xfrm>
            <a:off x="6072198" y="4929198"/>
            <a:ext cx="1571604" cy="170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5"/>
            <a:ext cx="75724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Игры с элементами самомассажа.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                                               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данных играх используются традиционные для массажа движения – разминание, растирание, надавливание, пощипывание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643182"/>
            <a:ext cx="7572428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</a:rPr>
              <a:t>«Надеваем перчатки»-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большим и указательным 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правой руки растираем каждый палец левой руки, начиная с мизинца, сверху вниз, в конце растираем ладонь.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928926" y="3714752"/>
            <a:ext cx="550072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«Котенок  кусака»       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Кусается больно котенок-малыш,                                                                               Он думает это не палец, а мышь,                                                                                             Но я же играю с тобою, глупыш,                                                                                              А будешь кусаться – скажу тебе «кыш»!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 «кусать» прищепкой ногтевые фаланги от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большого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мизинцу и обратно. После первого двустишия – смена рук.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100_8776.jpg"/>
          <p:cNvPicPr>
            <a:picLocks noChangeAspect="1" noChangeArrowheads="1"/>
          </p:cNvPicPr>
          <p:nvPr/>
        </p:nvPicPr>
        <p:blipFill>
          <a:blip r:embed="rId2" cstate="print"/>
          <a:srcRect b="13063"/>
          <a:stretch>
            <a:fillRect/>
          </a:stretch>
        </p:blipFill>
        <p:spPr bwMode="auto">
          <a:xfrm>
            <a:off x="285720" y="4143380"/>
            <a:ext cx="2260231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мячиком- ёжиком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Маленький колючий ёж,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чего же ты хорош.           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катаем мячик-ёжик по столу правой рукой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Покажи свои иголки,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Хоть они и очень колки.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катаем мяч левой рукой)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3571876"/>
          </a:xfrm>
        </p:spPr>
        <p:txBody>
          <a:bodyPr>
            <a:normAutofit/>
          </a:bodyPr>
          <a:lstStyle/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игра </a:t>
            </a:r>
            <a:endParaRPr lang="ru-RU" sz="2400" dirty="0" smtClean="0">
              <a:solidFill>
                <a:srgbClr val="FFC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  <a:ea typeface="Times New Roman" pitchFamily="18" charset="0"/>
              </a:rPr>
              <a:t>«Башмачки»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Пластмассовые крышки от бутылок (4 штуки)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надеваем, 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обувь, на указательные и средние пальцы. «Идём» пальцами как ножками, не отрывая «обувь» от поверхности стола, как бы шаркая. После каждого двустишия – смена рук.</a:t>
            </a:r>
            <a:endParaRPr lang="ru-RU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Катя туфли потеряла,  </a:t>
            </a: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Долго плакала, искала.                  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Другая рука</a:t>
            </a: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крышки пальчики обула, </a:t>
            </a: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Смело в них вперёд шагнула.      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Другая рука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Пошла Катя на прогулку, </a:t>
            </a: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 кривому переулку.                    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Другая рука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Каждый пальчик, будто ножка,</a:t>
            </a:r>
          </a:p>
          <a:p>
            <a:pPr marL="0" lvl="0" indent="18097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Только шаркает немножко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98" t="-646" r="5284" b="31775"/>
          <a:stretch/>
        </p:blipFill>
        <p:spPr>
          <a:xfrm>
            <a:off x="5292476" y="4149080"/>
            <a:ext cx="3138086" cy="190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62150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карандашом (лучше шестигранным)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«МОТОР»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ладони пальцами вперёд. Карандаш в вертикальном положении между ладонями. Перемещать ладони вперёд-назад, передвигая карандаш, постепенно ускоряя темп, затем  замедляя</a:t>
            </a: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Заведи мотор скорей,                                                                                                                                                  И ладошки разогрей,                                                                                                                                        Разгоняйся все быстрей,                                                                                                                               Сил, дружок мой, не жалей.                                                                     Скорость после замедляем,                                                                                                                       Вот мы к дому подъезжаем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Едем тише ,тише ,тише                                                                                И мотор уже не слышен!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" y="4465352"/>
            <a:ext cx="2523474" cy="18926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055" t="35142" r="6970"/>
          <a:stretch/>
        </p:blipFill>
        <p:spPr>
          <a:xfrm>
            <a:off x="6858000" y="1121087"/>
            <a:ext cx="2082286" cy="21943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1802" y="4071942"/>
            <a:ext cx="52864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anose="03010101010201010101" pitchFamily="66" charset="0"/>
              </a:rPr>
              <a:t>«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Крючки</a:t>
            </a:r>
          </a:p>
          <a:p>
            <a:r>
              <a:rPr lang="ru-RU" sz="1400" dirty="0" smtClean="0">
                <a:latin typeface="Monotype Corsiva" panose="03010101010201010101" pitchFamily="66" charset="0"/>
              </a:rPr>
              <a:t>»Карандаш </a:t>
            </a:r>
            <a:r>
              <a:rPr lang="ru-RU" sz="1400" dirty="0">
                <a:latin typeface="Monotype Corsiva" panose="03010101010201010101" pitchFamily="66" charset="0"/>
              </a:rPr>
              <a:t>находится в горизонтальном положении. Зацепить его указательными пальцами за концы. Попеременно отрывая пальцы-«крючки» от карандаша, снова цеплять его, передвигая пальцы к середине до их сближения</a:t>
            </a:r>
            <a:r>
              <a:rPr lang="ru-RU" dirty="0" smtClean="0"/>
              <a:t>.    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повесили крючки.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крепкие они.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чок, чок,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чок,                                                                          Раз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крючок, два – крючок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214554"/>
            <a:ext cx="31455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«Лесенка»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1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Зажать 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верхний конец карандаша вертикально между ладонью и основанием большого пальца правой руки. Перехватывая карандаш поочерёдно </a:t>
            </a:r>
            <a:r>
              <a:rPr lang="ru-RU" sz="1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обеими  руками                                    «</a:t>
            </a:r>
            <a:r>
              <a:rPr lang="ru-RU" sz="1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спускаться по лесенке».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857232"/>
            <a:ext cx="750099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Пальчиковые кинезиологические игры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по-другому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называют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«гимнастика мозга».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игры позволяют активизировать межполушарное взаимодействие, улучшают мыслительную деятельность, стрессоустойчивость, способствуют улучшению памяти и внимания.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71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«Ладонь, кулак, ребро» (</a:t>
            </a:r>
            <a:r>
              <a:rPr lang="ru-RU" i="1" dirty="0" smtClean="0"/>
              <a:t>разнонаправленные движения</a:t>
            </a:r>
            <a:r>
              <a:rPr lang="ru-RU" dirty="0" smtClean="0"/>
              <a:t>),                  «По голове похлопаем,  по животу погладим», «Ухо-нос»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286256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Monotype Corsiva" pitchFamily="66" charset="0"/>
              </a:rPr>
              <a:t>Пальчиковые игры с музыкальным сопровождением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развивают  речь, память, мышление; способствуют развитию чувства ритма ,а также способствует приобщению детей  к фольклору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Екатерина и Сергей Железновы - У жирафов (zoop.s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785918" y="4714884"/>
            <a:ext cx="304800" cy="490542"/>
          </a:xfrm>
          <a:prstGeom prst="rect">
            <a:avLst/>
          </a:prstGeom>
        </p:spPr>
      </p:pic>
      <p:pic>
        <p:nvPicPr>
          <p:cNvPr id="4098" name="Picture 2" descr="https://ds02.infourok.ru/uploads/ex/0e8f/00030846-d04870bb/hello_html_3908e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2462203" cy="116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9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14414" y="2714620"/>
            <a:ext cx="69294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Спасибо за внимание.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42910" y="1000108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«Истоки способностей и дарований детей – на кончиках их пальцев. От пальцев, образно говоря, идут тончайшие нити – ручейки, которые питают ум ребенка. Другими словами, чем больше мастерства в детской руке, тем умнее ребенок. »      В. Сухомлинский.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Monotype Corsiva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Monotype Corsiva" pitchFamily="66" charset="0"/>
                <a:ea typeface="Calibri" pitchFamily="34" charset="0"/>
                <a:cs typeface="Arial" pitchFamily="34" charset="0"/>
              </a:rPr>
              <a:t>«Рука-это вышедший наружу мозг человека» И .Кант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Calibri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3571876"/>
            <a:ext cx="542928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тайская пальчиковая гимнастика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глазами центральную точку ладони, нажать на нее раз большим пальцем. Поменять руки (20 раз).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2.Потирание рук- способствует возникновению успокаивающего эффекта (китайские купцы потирают руки при обслуживании докучливых клиентов).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.mediasole.ru/images/491/491718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286124"/>
            <a:ext cx="2238348" cy="1437439"/>
          </a:xfrm>
          <a:prstGeom prst="rect">
            <a:avLst/>
          </a:prstGeom>
          <a:noFill/>
        </p:spPr>
      </p:pic>
      <p:sp>
        <p:nvSpPr>
          <p:cNvPr id="27652" name="AutoShape 4" descr="https://stopmorschin.ru/wp-content/uploads/2018/01/%D0%A0%D0%B0%D0%B7%D1%82%D0%B5%D1%80%D0%B5%D1%82%D1%8C-%D0%BA%D1%80%D0%B5%D0%BC-%D0%B2-%D1%80%D1%83%D0%BA%D0%B0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54" name="AutoShape 6" descr="https://stopmorschin.ru/wp-content/uploads/2018/01/%D0%A0%D0%B0%D0%B7%D1%82%D0%B5%D1%80%D0%B5%D1%82%D1%8C-%D0%BA%D1%80%D0%B5%D0%BC-%D0%B2-%D1%80%D1%83%D0%BA%D0%B0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 descr="https://abrilveja.files.wordpress.com/2017/08/macc83os.jpg?quality=70&amp;strip=all&amp;resize=3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214950"/>
            <a:ext cx="2214578" cy="133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214422"/>
            <a:ext cx="4357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ладони находится множество биологически -активных  точек.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Воздействуя на них, можно регулировать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функционирование  внутренних органов.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Указательный палец связан с желудком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средний — с кишечником и печенью. </a:t>
            </a:r>
            <a:r>
              <a:rPr lang="ru-RU" dirty="0" smtClean="0">
                <a:solidFill>
                  <a:srgbClr val="00B050"/>
                </a:solidFill>
              </a:rPr>
              <a:t>Безымянный  палец  положительно сказывается на работе почек нервной и половой системы.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Мизинец  отвечает за сердце.                              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Большой палец ответственен за голову, повышает функциональную активность головного мозга.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Пальчиковые игры"/>
          <p:cNvPicPr>
            <a:picLocks noChangeAspect="1" noChangeArrowheads="1"/>
          </p:cNvPicPr>
          <p:nvPr/>
        </p:nvPicPr>
        <p:blipFill>
          <a:blip r:embed="rId2"/>
          <a:srcRect l="26178" t="17442" r="26701"/>
          <a:stretch>
            <a:fillRect/>
          </a:stretch>
        </p:blipFill>
        <p:spPr bwMode="auto">
          <a:xfrm>
            <a:off x="4929191" y="869147"/>
            <a:ext cx="3685622" cy="4845869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857232"/>
            <a:ext cx="628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Пальчиковая гимнастика </a:t>
            </a:r>
            <a:r>
              <a:rPr lang="ru-RU" dirty="0" smtClean="0"/>
              <a:t>— это инсценировка стихов или каких-либо историй при помощи пальцев.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Пальчиковые игры </a:t>
            </a:r>
            <a:r>
              <a:rPr lang="ru-RU" dirty="0" smtClean="0"/>
              <a:t>— это упражнения пальчиковой гимнастики.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Пальчиковая </a:t>
            </a:r>
            <a:r>
              <a:rPr lang="ru-RU" dirty="0" smtClean="0">
                <a:solidFill>
                  <a:srgbClr val="FF0000"/>
                </a:solidFill>
              </a:rPr>
              <a:t>гимнастика: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001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ловкость и подвижность пальцев ,которые в дальнейшем облегчат овладение навыком письма.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-помогает развивать речь;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-положительно сказывается на самочувствии в целом и улучшает работу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головного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мозга.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-благодаря пальчиковым играм ребёнок получает разнообразные сенсорные впечатления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 внимание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память, мышление, воображение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способность сосредоточиться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-снимает тревожность.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-формирует добрые взаимоотношения между детьми, а также между взрослым и ребёнком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-пальчиковые игры очень эмоциональны, увлекательны.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071546"/>
            <a:ext cx="592935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того, чтобы пальчиковая гимнастика могла реализовать  данные задачи ,необходимо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соблюдать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следующие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принципы: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систематичность проведения игр и упражнений.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•последовательность - (от простого к сложному). Сначала на правой руке, затем на левой; при успешном выполнении - на правой и левой руке одновременно. Недопустимо что-то пропускать и перепрыгивать через какие-то виды упражнений, так как это может вызвать негативизм ребенка, который на данный момент физиологически не в состоянии справиться с заданием;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•все игры и упражнения должны проводиться по желанию ребенка, на положительном эмоциональном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фоне.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юбое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малыша должно быть утилитарным и оцененным;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Во всем должна быть мера. Недопустимо переутомление ребенка в игре, которое также может привести к негативизму.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1071546"/>
            <a:ext cx="500062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Этапы разучивания игр: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сначала показывает игру малышу сам.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2145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показывает игру, манипулируя пальцами и рукой ребёнка.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8574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и ребёнок выполняют движения одновременно, взрослый проговаривает текст.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выполняет движения с необходимой помощью взрослого, который произносит текст.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выполняет движения и проговаривает текст, а взрослый подсказывает и помогает.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build="p" animBg="1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857232"/>
            <a:ext cx="664373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ля разностороннего гармоничного развития двигательных функций кисти руки необходимо тренировать руку в различных движениях –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сжатие, на растяжение, на расслабление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Сжимание – разжимание кулачков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весёлые лягушки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минуты не сидят.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 прыгают подружки,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брызги вверх летят.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Потягивание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наши пальчики сплели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вытянули ручки.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теперь мы от Земли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Отталкиваем тучки.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000240"/>
            <a:ext cx="3857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– расслабление пальцев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пальчики сплетём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соединим ладошки.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как только можем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Крепко – накрепко сожмём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92906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Сгибание – разгибание всех пальцев вместе и по очереди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рисуем бегемота.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Кто желает поработать?                                   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Каждый палец рвётся в бой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кивает головой.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i05.fotocdn.net/s25/232/public_pin_l/329/2632534247.jpg"/>
          <p:cNvPicPr>
            <a:picLocks noChangeAspect="1" noChangeArrowheads="1"/>
          </p:cNvPicPr>
          <p:nvPr/>
        </p:nvPicPr>
        <p:blipFill>
          <a:blip r:embed="rId2"/>
          <a:srcRect l="10442" t="18987" r="63191" b="44549"/>
          <a:stretch>
            <a:fillRect/>
          </a:stretch>
        </p:blipFill>
        <p:spPr bwMode="auto">
          <a:xfrm>
            <a:off x="3071802" y="2500306"/>
            <a:ext cx="1406779" cy="114300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572008"/>
            <a:ext cx="2306980" cy="173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642918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П</a:t>
            </a:r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альчиковые</a:t>
            </a:r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 игры со стихотворным  сопровождением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побуждают детей к творчеству, развивают память,  речь.</a:t>
            </a:r>
            <a:endParaRPr lang="ru-RU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00174"/>
            <a:ext cx="81439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«Замок»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двери висит замок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его открыть бы смог?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Быстрое соединение пальцев в замок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Постучали…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сцеплены в замок, дети стучат ладонями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Покрутили…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сцеплены, двигать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ладонями в разные стороны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Потянули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(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Тянем кисти в стороны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открыли!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                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расцепились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4348" y="3643314"/>
            <a:ext cx="8429652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«Дождик»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 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Удары по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столу (коленям)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пальчиками. Левая начинает с мизинца,          правая—  с большого пальца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Вышел дождик погулять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            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Беспорядочные удары по столу  пальчиками обеих рук.)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 неспешно, по привычке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      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«Шагают» средним и  указательным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куда ему спешить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  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беих рук по столу.)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читает на табличке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Ритмично ударяют то ладонями, 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    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 газону не ходить!»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кулачками по столу.)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Дождь вздохнул тихонько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(Часто и ритмично бьют в ладоши.)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Ох!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                                         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хлопок.)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ушел.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Газон засох.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                 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(Ритмичные хлопки по столу.)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857232"/>
            <a:ext cx="8215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Пальчиковые игры с предметами</a:t>
            </a:r>
            <a:r>
              <a:rPr lang="ru-RU" dirty="0" smtClean="0"/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Развивают мышление, повышают эластичность мышц, вызывают положительные эмоции и стойкий интерес к деятельности.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714620"/>
            <a:ext cx="2071670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прищепками и скрепками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«Тучка и дождь»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Дождь идет идет, идет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бежит, не падает.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идет не устает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детишек радует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64305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</a:rPr>
              <a:t>Комканье платка» </a:t>
            </a: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</a:rPr>
              <a:t>— </a:t>
            </a:r>
            <a:r>
              <a:rPr lang="ru-RU" sz="1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носовой платок за уголок и показываем ребенку, как целиком вобрать его в ладонь, используя пальцы только одной руки. Другая рука не помогает. Можно одновременно комкать и два платка руками.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меня кулак  проглот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 платок он скушал, вот!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Сразу стало у проглота</a:t>
            </a:r>
            <a:b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Брюшко, как у бегемота!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03"/>
          <a:stretch/>
        </p:blipFill>
        <p:spPr>
          <a:xfrm>
            <a:off x="146853" y="1565118"/>
            <a:ext cx="1496190" cy="1137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62" t="9356"/>
          <a:stretch/>
        </p:blipFill>
        <p:spPr>
          <a:xfrm>
            <a:off x="2143108" y="1643050"/>
            <a:ext cx="1569594" cy="1193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7" t="13710" r="3185" b="15162"/>
          <a:stretch/>
        </p:blipFill>
        <p:spPr>
          <a:xfrm>
            <a:off x="5724128" y="4555014"/>
            <a:ext cx="2367142" cy="1864260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334232"/>
            <a:ext cx="5286412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«Дружно пальчики сведите                                       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платок в ладонь возьмите».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столе лежит платок в развёрнутом виде. Ребёнок кладёт руку (сохранную) на середину платка ладошкой вниз, все пальчики раздвинуты.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слова педагога ребёнок сдвигает пальцы, захватывая платок, поднимает ладонь, удерживая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платочек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пальцами. То же самое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проделывает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другой рукой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218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</TotalTime>
  <Words>1269</Words>
  <Application>Microsoft Office PowerPoint</Application>
  <PresentationFormat>Экран (4:3)</PresentationFormat>
  <Paragraphs>174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«Рука- это вышедший наружу мозг человека» И.Кант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С мячиком- ёжиком Маленький колючий ёж, До чего же ты хорош.           (катаем мячик-ёжик по столу правой рукой) Покажи свои иголки, Хоть они и очень колки.          (катаем мяч левой рукой) </vt:lpstr>
      <vt:lpstr>Слайд 15</vt:lpstr>
      <vt:lpstr>Слайд 16</vt:lpstr>
      <vt:lpstr>Слайд 17</vt:lpstr>
    </vt:vector>
  </TitlesOfParts>
  <Company>Gromovy-PK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ДУДОЧКА Взять карандаш, как дудочку. Поднимать и опускать пальцы в произвольном порядке и темпе, имитируя игру на дудочке. Также можно нажимать на «дудочку» всеми пальцами последовательно.   На дудочках играют Девочки и мальчики. На кнопки нажимают Маленькие пальчики.   </dc:title>
  <dc:creator>Gromovy</dc:creator>
  <cp:lastModifiedBy>Gromovy</cp:lastModifiedBy>
  <cp:revision>70</cp:revision>
  <dcterms:created xsi:type="dcterms:W3CDTF">2018-10-23T15:14:38Z</dcterms:created>
  <dcterms:modified xsi:type="dcterms:W3CDTF">2018-11-11T16:15:46Z</dcterms:modified>
</cp:coreProperties>
</file>